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3" r:id="rId3"/>
    <p:sldId id="274" r:id="rId4"/>
    <p:sldId id="256" r:id="rId5"/>
    <p:sldId id="275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B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46"/>
  </p:normalViewPr>
  <p:slideViewPr>
    <p:cSldViewPr snapToGrid="0" snapToObjects="1">
      <p:cViewPr varScale="1">
        <p:scale>
          <a:sx n="73" d="100"/>
          <a:sy n="73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D388-80E4-5A48-A614-E4CBC9DC0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0FBAE-3D36-5D4B-88C1-E534547FA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D3BE7-F280-0848-8B11-BC993394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7D079-DF2E-C84B-8AE2-DD5392E8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F5413-777E-F24E-89B8-CCC80120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9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DAAD-73B2-E24B-A02F-6A52E53B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0C359-28D1-F649-B494-EF7D96CF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7B768-E4F9-D647-A4AA-ECB87C95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64B47-AF10-3844-AA46-4A6949D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FDA5D-3F5C-A54B-9F2E-16C73746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3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6458A-AF81-094D-8915-03D00BE1F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F01F5-3CA0-E946-B9D2-77E2A76D8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CBEA5-C2A5-EE40-B0DB-C497A177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B4860-9106-4949-8210-520563FC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56BC1-1B73-CE4C-9987-24CBAE6A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446F-91EF-F245-9701-64940E71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5F0A-676A-324D-9586-ABAC06565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E6EE3-C729-BA43-A0D4-44CE364F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9FB46-08FA-354E-AE1E-E34A5EAFA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F9F86-E46F-0348-950A-354CC7FC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9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0B33-0FEC-EF44-B6B5-385C6A81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C64E3-2137-4847-B79A-CCE425FA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F996D-3503-F94E-9939-0EA00810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B06C1-B318-464A-BFB4-CC078B2D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42474-70FA-9E4E-B7A7-076603CF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16E5-1B55-784F-9124-687DB401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4BA1-43A9-6548-AB57-62E6E49A0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047D2-FC69-F14D-9854-AA28C4D29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117B9-4988-CB4A-9448-630ECCFA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1F5A0-0AA7-7F47-976E-6B626F6B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42D13-CC79-D747-9006-AFE076F9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7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7C00-0C10-AA44-802B-16B6BFE1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DB7CB-5CBA-9741-A678-6C207B732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40CBC-5C3D-6F4C-B91F-CBD4E48EC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C0749-87F0-E64D-A2BF-747499840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2DFDD-C7DE-E440-BEA1-B45CB2FB1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8A429-01F0-7C48-AAEF-E406035A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77958-7C19-844E-A36F-9476CDA2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90857-6765-BA49-87DD-D217CD36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2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DFB4-D8AE-9542-8AFE-66C7361F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EDBDE-6BB3-0D4E-8592-945FF7BF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D3A7A-DACE-A545-A84C-AC5B1653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9D28D-D155-7E4B-91E9-A153FE67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D3766-6734-D245-9DB7-25924A77D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E8B95-FEB2-BE47-9068-2C7F9FC2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D6FF3-D507-F343-868B-EEDF16E7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8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3CCD-B184-AF4B-B1A0-0EE07FD2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DAC70-1E49-B746-83C8-DDCA9287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CBEC6-ABDD-E948-AAB7-12CD27C7A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66E69-F465-8B41-8AF0-04D75907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74D05-EE06-6A4D-8118-88BB9B17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DED0D-05A9-D24F-A0D1-EDEFA175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7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ED16-27DA-5749-8AD8-098CC95B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CBCEE-6CBE-A942-8C8B-AFDDD7AA1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6D55E-37E5-6F40-920A-038E824AD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2CE71-244C-3E48-86ED-5B09490C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DFFF8-CCFF-614D-8039-007F8087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C82FC-7EC0-A74A-A3B0-33BB320E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0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F42EC-D913-8348-B170-C3297753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B0AD5-0B8D-0D4F-BBAD-B6E67800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7706-1E3A-7A47-ADF3-FFE68CBDD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3D43-819A-DD4F-BC65-BC288D70D79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91F76-F17C-E249-B329-71B1B9B28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15534-527E-3848-A8AB-E5C675D78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F0F98C-5CEE-B847-A357-445CDB319B35}"/>
              </a:ext>
            </a:extLst>
          </p:cNvPr>
          <p:cNvGrpSpPr/>
          <p:nvPr/>
        </p:nvGrpSpPr>
        <p:grpSpPr>
          <a:xfrm>
            <a:off x="1358877" y="804348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B1008D-C9A9-C54E-B182-21C6BF84288C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F9FEB72-A5B0-6E43-B6D0-8559EAE0BF5E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DEB477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082181-6606-DD4D-A5BC-3BE7576D9437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๓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BBDC5-0FC2-FB48-8BB7-660132BEA93E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“ประวัติผู้แต่งโคลงโลกนิติ”</a:t>
                </a:r>
                <a:endParaRPr lang="en-US" sz="66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BA7091-A4FB-6441-8504-D68B494E5CA0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DEB4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2B4E83-672B-674E-89F1-4492C664299F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85463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1154558"/>
            <a:ext cx="11052313" cy="543696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ED744-C6D0-0C43-A705-931DCF35A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446" y="1438911"/>
            <a:ext cx="3269164" cy="50114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282110"/>
            <a:ext cx="9952379" cy="1015663"/>
            <a:chOff x="1168918" y="435853"/>
            <a:chExt cx="9952379" cy="1015663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435853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ประวัติผู้แต่ง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1085022" y="1610880"/>
            <a:ext cx="60313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สมเด็จพระเจ้าบรมวงศ์เธอ กรมพระยาเดชาด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ศร พระนามเดิมว่า พระองค์เจ้าชายมั่ง พระราชโจรสในพระบาทสมเด็จพระพุทธเลิศหล้านภาลัยกับเจ้าจอมมารดานิ่ม ซึ่งเป็นธิดาของเจ้าพระยาพระคลัง (หน) ประสูติเมื่อวันที่ ๑๑ พฤษภาคม พ.ศ. ๒๓๓๖ ณ พระนิเวศน์เดิม ฝั่งธนบุรี เป็นพระราชโอรสพระองค์ที่ ๑๕ ในพระบาทสมเด็จพระพุทธเลิศหล้านภาลัย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051325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1154558"/>
            <a:ext cx="11052313" cy="543696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282110"/>
            <a:ext cx="9952379" cy="1015663"/>
            <a:chOff x="1168918" y="435853"/>
            <a:chExt cx="9952379" cy="1015663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435853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ประวัติผู้แต่ง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3597963" y="1744043"/>
            <a:ext cx="74742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ในสมัยรัชกาลที่ ๒ พระบาทสมเด็จพระพุทธเลิศหล้านภาลัยทรงพระกรุณาโปรดเกล้า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ฯ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สถาปนาพระเจ้าลูกยาเธอ พระองค์เจ้าชายมั่ง เป็นเจ้าต่างกรม มีพระนามว่า "กรมหมื่นเดชอดิศร" และได้รับพระมหากรุณาธิคุณให้ทรงกำกับราชการกรมพระอาลักษณ์ ตั้งแต่รัชกาลที่ ๒ จนถึงรัชกาลที่ ๔ สืบเนื่องกันมาตลอดจนสิ้นพระชนม์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69BD0-1876-304B-A82C-412F064F2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78" y="1789042"/>
            <a:ext cx="2218223" cy="48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12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E3B55FE-08A6-DA47-92C1-6A9E3F1FC46B}"/>
              </a:ext>
            </a:extLst>
          </p:cNvPr>
          <p:cNvSpPr/>
          <p:nvPr/>
        </p:nvSpPr>
        <p:spPr>
          <a:xfrm>
            <a:off x="568186" y="1092531"/>
            <a:ext cx="11052313" cy="543696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A0E47-497A-4942-9E98-1A25DB7D9E98}"/>
              </a:ext>
            </a:extLst>
          </p:cNvPr>
          <p:cNvSpPr txBox="1"/>
          <p:nvPr/>
        </p:nvSpPr>
        <p:spPr>
          <a:xfrm>
            <a:off x="1055204" y="1347971"/>
            <a:ext cx="100782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ในสมัยรัชกาลที่ ๓ สมเด็จพระเจ้าบรมวงศ์เธอ กรมพระยาเดชาด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ศร ทรงได้รับความไว้วางพระราชหฤทัยอย่างยิ่งจากพระบาทสมเด็จพระนั่งเกล้าเจ้าอยู่หัวซึ่งเป็นพระบรม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เชษฐาธิ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ราช ทั้งงานราชการในประเทศและต่างประเทศ และใน พ.ศ. ๒๓๗๕ พระองค์ได้รับพระมหากรุณาธิคุณให้เลื่อนพระอิสริยยศเป็น "กรมขุนเดชอดิศร" และในสมัยพระบาทสมเด็จพระจอมเกล้าเจ้าอยู่หัวได้ทรงพระกรุณาโปรดเกล้า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ฯ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ให้กำหนดพระอิสริยยศเจ้าต่างกรมเพิ่มขึ้นอิกชั้นหนึ่งเหนือชั้น กรมพระ เรียกว่า "กรมสมเด็จพระ" และทรงเลื่อนกรมพระเจ้าพี่ยาเธอ กรมขุนเดชอดิศร เป็น กรมสมเด็จพระเดชาด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ศร ทรงได้รับมอบหมายให้กำกับราชการกรมนา ตั้งแต่ต้นรัชกาลที่ ๔ จนสิ้นพระชนม์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3F3A8F-5297-214F-9F58-12D353732198}"/>
              </a:ext>
            </a:extLst>
          </p:cNvPr>
          <p:cNvGrpSpPr/>
          <p:nvPr/>
        </p:nvGrpSpPr>
        <p:grpSpPr>
          <a:xfrm>
            <a:off x="1119810" y="229101"/>
            <a:ext cx="9952379" cy="1015663"/>
            <a:chOff x="1168918" y="435853"/>
            <a:chExt cx="9952379" cy="1015663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30D2B048-D315-674B-870C-C196B2D95F8E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95E3D44B-B28D-F246-BF05-E288D93DDF0B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E3E020-BC42-3D43-8DC5-2414876A3D90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C213A2-42BC-E246-9AA0-353EAB9844B0}"/>
                </a:ext>
              </a:extLst>
            </p:cNvPr>
            <p:cNvSpPr txBox="1"/>
            <p:nvPr/>
          </p:nvSpPr>
          <p:spPr>
            <a:xfrm>
              <a:off x="2034663" y="435853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ประวัติผู้แต่ง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884365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E3B55FE-08A6-DA47-92C1-6A9E3F1FC46B}"/>
              </a:ext>
            </a:extLst>
          </p:cNvPr>
          <p:cNvSpPr/>
          <p:nvPr/>
        </p:nvSpPr>
        <p:spPr>
          <a:xfrm>
            <a:off x="568186" y="1092531"/>
            <a:ext cx="11052313" cy="543696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A0E47-497A-4942-9E98-1A25DB7D9E98}"/>
              </a:ext>
            </a:extLst>
          </p:cNvPr>
          <p:cNvSpPr txBox="1"/>
          <p:nvPr/>
        </p:nvSpPr>
        <p:spPr>
          <a:xfrm>
            <a:off x="873004" y="1513891"/>
            <a:ext cx="10347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พระนิพนธ์ด้านวรรณกรรมเรื่องสำคัญ ๆ ในสมัยรัชกาลที่ ๓ ได้แก่ โคลงโลกนิติ โคลงภาพต่างภาษา และโคลงนิราศเสด็จไปทัพเวียงจันทน์ และสมัยรัชกาลที่ ๔ พระนิพนธ์ส่วนใหญ่เป็นฉันท์ดุษฎีสมโภชและประกาศพระราชพิธีเรื่องต่าง ๆ เช่น ประกาศพระราชพิธีสารท ประกาศพระราชพิธีพืชมงคลและจรดพระนังคัลใหม่ ประกาศพระราชพิธี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คเช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นท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รั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ศวสนาน ฉันท์สังเวยพระมหาเศวตฉัตร ฉันท์กล่อมมงคล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คเช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นท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ร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ชำนิเผือกพลาย ฉันท์ดุษฎีสังเวยพระพุทธบุ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ษย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รัตน์คำ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ฤษฎิ์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ฯลฯ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3F3A8F-5297-214F-9F58-12D353732198}"/>
              </a:ext>
            </a:extLst>
          </p:cNvPr>
          <p:cNvGrpSpPr/>
          <p:nvPr/>
        </p:nvGrpSpPr>
        <p:grpSpPr>
          <a:xfrm>
            <a:off x="1119810" y="229101"/>
            <a:ext cx="9952379" cy="1015663"/>
            <a:chOff x="1168918" y="435853"/>
            <a:chExt cx="9952379" cy="1015663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30D2B048-D315-674B-870C-C196B2D95F8E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95E3D44B-B28D-F246-BF05-E288D93DDF0B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E3E020-BC42-3D43-8DC5-2414876A3D90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C213A2-42BC-E246-9AA0-353EAB9844B0}"/>
                </a:ext>
              </a:extLst>
            </p:cNvPr>
            <p:cNvSpPr txBox="1"/>
            <p:nvPr/>
          </p:nvSpPr>
          <p:spPr>
            <a:xfrm>
              <a:off x="2034663" y="435853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ประวัติผู้แต่ง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80049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E3B55FE-08A6-DA47-92C1-6A9E3F1FC46B}"/>
              </a:ext>
            </a:extLst>
          </p:cNvPr>
          <p:cNvSpPr/>
          <p:nvPr/>
        </p:nvSpPr>
        <p:spPr>
          <a:xfrm>
            <a:off x="568186" y="1092531"/>
            <a:ext cx="11052313" cy="543696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A0E47-497A-4942-9E98-1A25DB7D9E98}"/>
              </a:ext>
            </a:extLst>
          </p:cNvPr>
          <p:cNvSpPr txBox="1"/>
          <p:nvPr/>
        </p:nvSpPr>
        <p:spPr>
          <a:xfrm>
            <a:off x="1431184" y="1584302"/>
            <a:ext cx="9540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สมเด็จพระเจ้าบรมวงศ์เธอ กรมพระยาเดชาด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ศร สิ้นพระชนม์ในสมัยพระบาทสมเด็จพระจอมเกล้าเจ้าอยู่หัว เมื่อวันที่ ๔ กันยายน พ.ศ. ๒๔๐๒ พระชันษา ๖๗ ปี ทรงเป็นต้นราชสกุลเดชาติวงศ์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3F3A8F-5297-214F-9F58-12D353732198}"/>
              </a:ext>
            </a:extLst>
          </p:cNvPr>
          <p:cNvGrpSpPr/>
          <p:nvPr/>
        </p:nvGrpSpPr>
        <p:grpSpPr>
          <a:xfrm>
            <a:off x="1119810" y="229101"/>
            <a:ext cx="9952379" cy="1015663"/>
            <a:chOff x="1168918" y="435853"/>
            <a:chExt cx="9952379" cy="1015663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30D2B048-D315-674B-870C-C196B2D95F8E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95E3D44B-B28D-F246-BF05-E288D93DDF0B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E3E020-BC42-3D43-8DC5-2414876A3D90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C213A2-42BC-E246-9AA0-353EAB9844B0}"/>
                </a:ext>
              </a:extLst>
            </p:cNvPr>
            <p:cNvSpPr txBox="1"/>
            <p:nvPr/>
          </p:nvSpPr>
          <p:spPr>
            <a:xfrm>
              <a:off x="2034663" y="435853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ประวัติผู้แต่ง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59F519-B93F-2345-B6ED-E457E60F7E7D}"/>
              </a:ext>
            </a:extLst>
          </p:cNvPr>
          <p:cNvGrpSpPr/>
          <p:nvPr/>
        </p:nvGrpSpPr>
        <p:grpSpPr>
          <a:xfrm>
            <a:off x="2695224" y="3862833"/>
            <a:ext cx="6005233" cy="2646453"/>
            <a:chOff x="3799279" y="4775620"/>
            <a:chExt cx="4391684" cy="19353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9CB273-04DA-0548-96EA-CCD90D09F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25674" y="4802483"/>
              <a:ext cx="965289" cy="190851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55F2B1E-F1FE-DC4B-B31C-0604C2AE3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994" y="4802482"/>
              <a:ext cx="959679" cy="190851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C8F47E-9DD8-FB45-BA6A-B7F18798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9279" y="4775620"/>
              <a:ext cx="1328118" cy="190851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10A0A0B-9667-F744-B19D-93CDD87B2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4147" y="4826865"/>
              <a:ext cx="1071719" cy="1859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05306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443</Words>
  <Application>Microsoft Office PowerPoint</Application>
  <PresentationFormat>แบบจอกว้าง</PresentationFormat>
  <Paragraphs>13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24</cp:revision>
  <dcterms:created xsi:type="dcterms:W3CDTF">2021-05-09T18:47:10Z</dcterms:created>
  <dcterms:modified xsi:type="dcterms:W3CDTF">2022-07-07T07:16:55Z</dcterms:modified>
</cp:coreProperties>
</file>